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8"/>
  </p:notesMasterIdLst>
  <p:sldIdLst>
    <p:sldId id="305" r:id="rId4"/>
    <p:sldId id="309" r:id="rId5"/>
    <p:sldId id="290" r:id="rId6"/>
    <p:sldId id="289" r:id="rId7"/>
    <p:sldId id="306" r:id="rId8"/>
    <p:sldId id="297" r:id="rId9"/>
    <p:sldId id="298" r:id="rId10"/>
    <p:sldId id="291" r:id="rId11"/>
    <p:sldId id="292" r:id="rId12"/>
    <p:sldId id="293" r:id="rId13"/>
    <p:sldId id="307" r:id="rId14"/>
    <p:sldId id="308" r:id="rId15"/>
    <p:sldId id="303" r:id="rId16"/>
    <p:sldId id="302" r:id="rId17"/>
  </p:sldIdLst>
  <p:sldSz cx="9144000" cy="5143500" type="screen16x9"/>
  <p:notesSz cx="9144000" cy="51435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Wingdings 2" panose="05020102010507070707" pitchFamily="18" charset="2"/>
      <p:regular r:id="rId31"/>
    </p:embeddedFon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宋体" panose="02010600030101010101" pitchFamily="2" charset="-122"/>
      <p:regular r:id="rId36"/>
    </p:embeddedFont>
    <p:embeddedFont>
      <p:font typeface="Muli Regular" panose="020B0604020202020204" charset="0"/>
      <p:regular r:id="rId37"/>
      <p:bold r:id="rId38"/>
      <p:italic r:id="rId39"/>
      <p:boldItalic r:id="rId40"/>
    </p:embeddedFont>
    <p:embeddedFont>
      <p:font typeface="黑体" panose="02010609060101010101" pitchFamily="49" charset="-122"/>
      <p:regular r:id="rId41"/>
    </p:embeddedFont>
    <p:embeddedFont>
      <p:font typeface="Muli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E89"/>
    <a:srgbClr val="00BFBF"/>
    <a:srgbClr val="FFC000"/>
    <a:srgbClr val="2B9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>
        <p:scale>
          <a:sx n="125" d="100"/>
          <a:sy n="125" d="100"/>
        </p:scale>
        <p:origin x="492" y="2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67" Type="http://schemas.openxmlformats.org/officeDocument/2006/relationships/presProps" Target="pres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5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8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742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51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009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87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2024/4/29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2024/4/29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2024/4/29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0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1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6" y="254625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6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96600" y="3920052"/>
            <a:ext cx="1560653" cy="3369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数字孪生工具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286526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002728" y="4466271"/>
            <a:ext cx="2148398" cy="3137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286527" y="1952242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18633" y="2595792"/>
            <a:ext cx="57263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Carla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104148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感知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95650" y="431331"/>
            <a:ext cx="696349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182265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7851" y="3807170"/>
            <a:ext cx="2298006" cy="10696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39495" y="4146838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场景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917852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020397" y="431331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53502" y="448796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人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192020" y="698711"/>
            <a:ext cx="653227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智能体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V="1">
            <a:off x="4076927" y="4257006"/>
            <a:ext cx="0" cy="20926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H="1" flipV="1">
            <a:off x="4066853" y="3434565"/>
            <a:ext cx="10074" cy="485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3" y="2271657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549427" y="1275241"/>
            <a:ext cx="517427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549427" y="575610"/>
            <a:ext cx="146223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391999" y="575610"/>
            <a:ext cx="23554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4" y="1275241"/>
            <a:ext cx="560690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001167" y="654478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330610" y="106366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330610" y="145295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750778" y="106718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750778" y="145534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512452" y="106718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512452" y="143574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778406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778406" y="143996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571347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571347" y="145295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237853" y="1003128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6927" y="998913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47598" y="1003128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123550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2446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227934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76830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985495" y="1172052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998599" y="2126848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311004" y="2504121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311003" y="280550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235285" y="2477414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120982" y="2744117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69878" y="28742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676157" y="274920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41058" y="288046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982927" y="2646338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463470" y="3040236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838280" y="251856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838279" y="281994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762561" y="2491861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0746" y="305468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311072" y="253082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311072" y="283220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235353" y="2504121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3267" y="3048352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192877" y="2539542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184703" y="2814579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998599" y="3574487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351225" y="3979145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369857" y="4282035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256701" y="3925052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926459" y="4198088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927608" y="4331906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937167" y="4205113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964485" y="433837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982927" y="409397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899070" y="44939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477821" y="3986271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477821" y="4287650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402102" y="3959564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83298" y="451546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529541" y="42653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531420" y="401285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459164" y="3951760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77045" y="450322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440113" y="3995998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438175" y="4276812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148262" y="399599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148262" y="4293663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99891" y="1914054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714802" y="3369325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5077494" y="2903928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动作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4596" y="928287"/>
            <a:ext cx="4662867" cy="35278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04555" y="1221651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方位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（头朝向细胞）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94" y="1589176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3" y="1589177"/>
            <a:ext cx="1053701" cy="103864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090936" y="1202290"/>
            <a:ext cx="1068751" cy="2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空间地图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（网格细胞）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31" y="1589176"/>
            <a:ext cx="1124974" cy="110859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564433" y="1237836"/>
            <a:ext cx="1036798" cy="266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（位置细胞）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3714631" y="2007777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227201" y="1960394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30751" y="120427"/>
            <a:ext cx="1502464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自运动信息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（半规管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耳石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992573" y="106997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环境信息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（视网膜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耳蜗</a:t>
            </a:r>
            <a:r>
              <a:rPr lang="en-US" altLang="zh-CN" smtClean="0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16997" y="1106667"/>
            <a:ext cx="4350448" cy="1688011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5400000">
            <a:off x="2952993" y="784430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47" y="2998722"/>
            <a:ext cx="1205111" cy="1092884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3983791" y="31066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动作细胞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0" y="31066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00565" y="3403005"/>
            <a:ext cx="881182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认知地图（海马体）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右箭头 60"/>
          <p:cNvSpPr/>
          <p:nvPr/>
        </p:nvSpPr>
        <p:spPr>
          <a:xfrm rot="5400000">
            <a:off x="2947964" y="2802892"/>
            <a:ext cx="217876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3627965" y="320954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1" y="3255055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5" y="4202728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6095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1" y="39406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多巴胺神经元（腹侧被盖区）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6" y="3652622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38" y="37088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2913001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运动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9" name="右箭头 78"/>
          <p:cNvSpPr/>
          <p:nvPr/>
        </p:nvSpPr>
        <p:spPr>
          <a:xfrm rot="5400000">
            <a:off x="3365377" y="782626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294255" y="6852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72137" y="702645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3" name="右箭头 82"/>
          <p:cNvSpPr/>
          <p:nvPr/>
        </p:nvSpPr>
        <p:spPr>
          <a:xfrm rot="5400000">
            <a:off x="5377826" y="772738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右箭头 83"/>
          <p:cNvSpPr/>
          <p:nvPr/>
        </p:nvSpPr>
        <p:spPr>
          <a:xfrm rot="5400000">
            <a:off x="5790210" y="770934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038296" y="700903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视觉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82832" y="710879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82220" y="269764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322074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3540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829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4230" y="440349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091244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335182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12232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342764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440169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BuildLibCarla.bat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4230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BuildPythonAPI.bat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342746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342746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528945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BuildOSM2ODR.bat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465148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695977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BuildCarlaUE4.bat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04524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Package.bat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1799325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342745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503293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465148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4642506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753</Words>
  <Application>Microsoft Office PowerPoint</Application>
  <PresentationFormat>全屏显示(16:9)</PresentationFormat>
  <Paragraphs>429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Open Sans</vt:lpstr>
      <vt:lpstr>Calibri</vt:lpstr>
      <vt:lpstr>微软雅黑</vt:lpstr>
      <vt:lpstr>等线</vt:lpstr>
      <vt:lpstr>Arial</vt:lpstr>
      <vt:lpstr>Wingdings 2</vt:lpstr>
      <vt:lpstr>Economica</vt:lpstr>
      <vt:lpstr>宋体</vt:lpstr>
      <vt:lpstr>Muli Regular</vt:lpstr>
      <vt:lpstr>黑体</vt:lpstr>
      <vt:lpstr>Muli</vt:lpstr>
      <vt:lpstr>Times New Roman</vt:lpstr>
      <vt:lpstr>Wingdings</vt:lpstr>
      <vt:lpstr>Luxe</vt:lpstr>
      <vt:lpstr>1_WPS</vt:lpstr>
      <vt:lpstr>自定义设计方案</vt:lpstr>
      <vt:lpstr>PowerPoint 演示文稿</vt:lpstr>
      <vt:lpstr>PowerPoint 演示文稿</vt:lpstr>
      <vt:lpstr>PowerPoint 演示文稿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496</cp:revision>
  <dcterms:created xsi:type="dcterms:W3CDTF">2020-04-29T14:54:23Z</dcterms:created>
  <dcterms:modified xsi:type="dcterms:W3CDTF">2024-04-29T09:28:18Z</dcterms:modified>
</cp:coreProperties>
</file>